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6FEA9D8-35A1-4B3B-BF8C-8B372AD3A7C7}" type="datetimeFigureOut">
              <a:rPr lang="hr-HR" smtClean="0"/>
              <a:t>22.10.2014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DC5199-B6DD-4195-B54F-7DE866F88B74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600" dirty="0" err="1" smtClean="0"/>
              <a:t>Kompostiranje</a:t>
            </a:r>
            <a:endParaRPr lang="hr-HR" sz="6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Osnovna škola Slano</a:t>
            </a:r>
            <a:endParaRPr lang="hr-HR" dirty="0"/>
          </a:p>
        </p:txBody>
      </p:sp>
      <p:pic>
        <p:nvPicPr>
          <p:cNvPr id="35842" name="Picture 2" descr="http://www.mzoip.hr/doc/Zastita_okolisa/Eko_sko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437112"/>
            <a:ext cx="1744651" cy="1728192"/>
          </a:xfrm>
          <a:prstGeom prst="rect">
            <a:avLst/>
          </a:prstGeom>
          <a:noFill/>
        </p:spPr>
      </p:pic>
      <p:pic>
        <p:nvPicPr>
          <p:cNvPr id="35844" name="Picture 4" descr="http://os-slano.skole.hr/upload/os-slano/images/headers/Image/heder_sla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2656"/>
            <a:ext cx="7776864" cy="15879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5400" dirty="0" smtClean="0"/>
              <a:t>Kraj prezentacije</a:t>
            </a:r>
            <a:endParaRPr lang="hr-HR" sz="5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Nadam se da ste uživali u ovoj prezentaciji i da ste se obogatili novim znanjem o pravilnom </a:t>
            </a:r>
            <a:r>
              <a:rPr lang="hr-HR" dirty="0" err="1" smtClean="0"/>
              <a:t>kompostiranju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Prezentaciju izradili:učenici 8.razreda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err="1" smtClean="0"/>
              <a:t>Kompostiranje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err="1" smtClean="0"/>
              <a:t>Kompostiranje</a:t>
            </a:r>
            <a:r>
              <a:rPr lang="hr-HR" dirty="0" smtClean="0"/>
              <a:t> je najstariji način recikliranja otpada. Radi se o postupku biološke razgradnje organskih materijala, čime se biološki otpad smanjuje, a kao rezultat toga nastaje kompost koji sadrži humus i druge hranjive tvari.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Zašto </a:t>
            </a:r>
            <a:r>
              <a:rPr lang="hr-HR" dirty="0" err="1" smtClean="0"/>
              <a:t>kompostirati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Organski otpad čini preko 30% ukupnog otpada u kućanstvu. Stoga, izdvajanjem organskog otpada štedimo deponijski prostor i ne onečišćujemo bespotrebno svoj okoliš. Neadekvatnim zbrinjavanjem zelenog otpada se potiču procesi truljenja što dovodi do stvaranja neugodnih mirisa. Također, paljenjem zelenog otpada stvara se dvostruka šteta- uzaludno se troši kisik i onemogućuje povratak hranjivih tvari u tlu.</a:t>
            </a:r>
          </a:p>
          <a:p>
            <a:r>
              <a:rPr lang="hr-HR" dirty="0" err="1" smtClean="0"/>
              <a:t>Kompostiranjem</a:t>
            </a:r>
            <a:r>
              <a:rPr lang="hr-HR" dirty="0" smtClean="0"/>
              <a:t> iz organskog otpada nastaju vrijedne organske tvari koje poboljšavaju strukturu tla, pomažu zadržavanju vlage, tlo čine prozračnijim, povećavaju mikrobiološku aktivnost tla, obogaćuju ga hranjivim sastojcima te povećavaju otpornost biljaka na nametnike i bolesti.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Proces </a:t>
            </a:r>
            <a:r>
              <a:rPr lang="hr-HR" dirty="0" err="1" smtClean="0"/>
              <a:t>kompostiranja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err="1" smtClean="0"/>
              <a:t>Kompostiranjem</a:t>
            </a:r>
            <a:r>
              <a:rPr lang="hr-HR" dirty="0" smtClean="0"/>
              <a:t> se </a:t>
            </a:r>
            <a:r>
              <a:rPr lang="hr-HR" dirty="0" err="1" smtClean="0"/>
              <a:t>biootpad</a:t>
            </a:r>
            <a:r>
              <a:rPr lang="hr-HR" dirty="0" smtClean="0"/>
              <a:t> aerobno razgrađuje pri čemu nastaje ugljikov dioksid, voda, toplina i KOMPOST kao konačan produkt. </a:t>
            </a:r>
          </a:p>
          <a:p>
            <a:r>
              <a:rPr lang="hr-HR" dirty="0" smtClean="0"/>
              <a:t>Postupak </a:t>
            </a:r>
            <a:r>
              <a:rPr lang="hr-HR" dirty="0" err="1" smtClean="0"/>
              <a:t>kompostiranja</a:t>
            </a:r>
            <a:r>
              <a:rPr lang="hr-HR" dirty="0" smtClean="0"/>
              <a:t> traje relativno dugo, od 10 do 12 mjeseci, i ima tri glavne faze: </a:t>
            </a:r>
          </a:p>
          <a:p>
            <a:r>
              <a:rPr lang="hr-HR" b="1" dirty="0" smtClean="0"/>
              <a:t>Prva faza</a:t>
            </a:r>
            <a:r>
              <a:rPr lang="hr-HR" dirty="0" smtClean="0"/>
              <a:t> je faza razgradnje u kojoj glavnu ulogu imaju mikroorganizmi (bakterije i </a:t>
            </a:r>
            <a:r>
              <a:rPr lang="hr-HR" dirty="0" err="1" smtClean="0"/>
              <a:t>dr</a:t>
            </a:r>
            <a:r>
              <a:rPr lang="hr-HR" dirty="0" smtClean="0"/>
              <a:t>.). Oni prvi napadaju </a:t>
            </a:r>
            <a:r>
              <a:rPr lang="hr-HR" dirty="0" err="1" smtClean="0"/>
              <a:t>kompostnu</a:t>
            </a:r>
            <a:r>
              <a:rPr lang="hr-HR" dirty="0" smtClean="0"/>
              <a:t> masu i razgrađuju je, i pritom se oslobađa velika količina topline (do 70ºC na 1 m³ </a:t>
            </a:r>
            <a:r>
              <a:rPr lang="hr-HR" dirty="0" err="1" smtClean="0"/>
              <a:t>kompostne</a:t>
            </a:r>
            <a:r>
              <a:rPr lang="hr-HR" dirty="0" smtClean="0"/>
              <a:t> mase), koja uništava sjemenje korova i uzročnike bolesti. </a:t>
            </a:r>
          </a:p>
          <a:p>
            <a:r>
              <a:rPr lang="hr-HR" b="1" dirty="0" smtClean="0"/>
              <a:t>Druga faza</a:t>
            </a:r>
            <a:r>
              <a:rPr lang="hr-HR" dirty="0" smtClean="0"/>
              <a:t> je faza pretvorbe. U toj se fazi temperatura smanjuje, broj mikroorganizama se povećava, a </a:t>
            </a:r>
            <a:r>
              <a:rPr lang="hr-HR" dirty="0" err="1" smtClean="0"/>
              <a:t>kompostnu</a:t>
            </a:r>
            <a:r>
              <a:rPr lang="hr-HR" dirty="0" smtClean="0"/>
              <a:t> masu nastanjuju i prve gljivice, plijesni, kvasci </a:t>
            </a:r>
            <a:r>
              <a:rPr lang="hr-HR" dirty="0" err="1" smtClean="0"/>
              <a:t>dr</a:t>
            </a:r>
            <a:r>
              <a:rPr lang="hr-HR" dirty="0" smtClean="0"/>
              <a:t>. </a:t>
            </a:r>
          </a:p>
          <a:p>
            <a:r>
              <a:rPr lang="hr-HR" b="1" dirty="0" smtClean="0"/>
              <a:t>Treća faza</a:t>
            </a:r>
            <a:r>
              <a:rPr lang="hr-HR" dirty="0" smtClean="0"/>
              <a:t> je faza izgradnje. U toj se fazi pojavljuju prvi višestanični organizmi (</a:t>
            </a:r>
            <a:r>
              <a:rPr lang="hr-HR" dirty="0" err="1" smtClean="0"/>
              <a:t>npr</a:t>
            </a:r>
            <a:r>
              <a:rPr lang="hr-HR" dirty="0" smtClean="0"/>
              <a:t>. gliste) koje miješaju i usitnjavaju materijal te koji probavom stvaraju </a:t>
            </a:r>
            <a:r>
              <a:rPr lang="hr-HR" dirty="0" err="1" smtClean="0"/>
              <a:t>tzv</a:t>
            </a:r>
            <a:r>
              <a:rPr lang="hr-HR" dirty="0" smtClean="0"/>
              <a:t>. </a:t>
            </a:r>
            <a:r>
              <a:rPr lang="hr-HR" dirty="0" err="1" smtClean="0"/>
              <a:t>kompostne</a:t>
            </a:r>
            <a:r>
              <a:rPr lang="hr-HR" dirty="0" smtClean="0"/>
              <a:t> grudice.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Gdje </a:t>
            </a:r>
            <a:r>
              <a:rPr lang="hr-HR" dirty="0" err="1" smtClean="0"/>
              <a:t>kompostirati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Za </a:t>
            </a:r>
            <a:r>
              <a:rPr lang="hr-HR" dirty="0" err="1" smtClean="0"/>
              <a:t>kompostiranje</a:t>
            </a:r>
            <a:r>
              <a:rPr lang="hr-HR" dirty="0" smtClean="0"/>
              <a:t> nije potreban veliki prostor. Svatko može svoj </a:t>
            </a:r>
            <a:r>
              <a:rPr lang="hr-HR" dirty="0" err="1" smtClean="0"/>
              <a:t>reciklažni</a:t>
            </a:r>
            <a:r>
              <a:rPr lang="hr-HR" dirty="0" smtClean="0"/>
              <a:t> kutak napraviti bilo gdje u vrtu, a korištenjem prikladnog spremnika za </a:t>
            </a:r>
            <a:r>
              <a:rPr lang="hr-HR" dirty="0" err="1" smtClean="0"/>
              <a:t>kompostiranje</a:t>
            </a:r>
            <a:r>
              <a:rPr lang="hr-HR" dirty="0" smtClean="0"/>
              <a:t> čak i na balkonu ili u garaži. Najpogodnije mjesto za </a:t>
            </a:r>
            <a:r>
              <a:rPr lang="hr-HR" dirty="0" err="1" smtClean="0"/>
              <a:t>kompostiranje</a:t>
            </a:r>
            <a:r>
              <a:rPr lang="hr-HR" dirty="0" smtClean="0"/>
              <a:t> je sjenoviti kut vrta/dvorišta zaštićen od izravnih udara vjetra (izbjegavati mračna i hladna mjesta). </a:t>
            </a:r>
            <a:r>
              <a:rPr lang="hr-HR" dirty="0" err="1" smtClean="0"/>
              <a:t>Kompostirati</a:t>
            </a:r>
            <a:r>
              <a:rPr lang="hr-HR" dirty="0" smtClean="0"/>
              <a:t> možemo u hrpi koja može biti slobodnostojeća, ograđena drvom, ciglom, žicom ili u specijalnim </a:t>
            </a:r>
            <a:r>
              <a:rPr lang="hr-HR" dirty="0" err="1" smtClean="0"/>
              <a:t>komposterima</a:t>
            </a:r>
            <a:r>
              <a:rPr lang="hr-HR" dirty="0" smtClean="0"/>
              <a:t> koji se mogu kupiti u trgovini.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Što </a:t>
            </a:r>
            <a:r>
              <a:rPr lang="hr-HR" dirty="0" err="1" smtClean="0"/>
              <a:t>kompostirati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/>
              <a:t>Bio otpad bogat UGLJIKOM:</a:t>
            </a:r>
            <a:r>
              <a:rPr lang="hr-HR" dirty="0" smtClean="0"/>
              <a:t> pokošena trava, lišće, uvelo cvijeće, korov, usitnjeno granje, pepeo drvenog ugljena ili drva</a:t>
            </a:r>
            <a:r>
              <a:rPr lang="hr-HR" dirty="0" smtClean="0"/>
              <a:t>,</a:t>
            </a:r>
            <a:r>
              <a:rPr lang="hr-HR" dirty="0" err="1" smtClean="0"/>
              <a:t>..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b="1" dirty="0" smtClean="0"/>
              <a:t>Bio otpad bogat DUŠIKOM: </a:t>
            </a:r>
            <a:r>
              <a:rPr lang="hr-HR" dirty="0" smtClean="0"/>
              <a:t>sirovi ostaci povrća, kora krumpira, ostaci voća, kora agruma (usitnjena), talog kave, ostaci čaja, ljuske jaja</a:t>
            </a:r>
            <a:r>
              <a:rPr lang="hr-HR" dirty="0" smtClean="0"/>
              <a:t>,</a:t>
            </a:r>
            <a:r>
              <a:rPr lang="hr-HR" dirty="0" err="1" smtClean="0"/>
              <a:t>..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b="1" dirty="0" smtClean="0"/>
              <a:t>NE KOMPOSTIRATI: </a:t>
            </a:r>
            <a:r>
              <a:rPr lang="hr-HR" dirty="0" err="1" smtClean="0"/>
              <a:t>osjemenjeni</a:t>
            </a:r>
            <a:r>
              <a:rPr lang="hr-HR" dirty="0" smtClean="0"/>
              <a:t> korovi, lišće oraha, bolesne biljke, otpaci kuhanih jela (privlače štakore), meso, kosti, velike količine novinskog papira, časopisi u boji, pelene, izmet, ostaci duhana, sadržaj vrećica iz usisavača i pepeo kamenog ugljena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Zbog spore i teške razgradnje nije preporučljivo odlaganje čepova od pluta, ljuski oraha, češera i kosti. Nikako ne stavljati otpatke koje sadrže kemikalije np. stare lijekove, ulja, plastičnu ambalažu, bojano impregnirano drvo i stiropor,..</a:t>
            </a:r>
            <a:br>
              <a:rPr lang="hr-HR" dirty="0" smtClean="0"/>
            </a:br>
            <a:endParaRPr lang="hr-HR" dirty="0"/>
          </a:p>
        </p:txBody>
      </p:sp>
      <p:pic>
        <p:nvPicPr>
          <p:cNvPr id="38914" name="Picture 1" descr="kompostiranje-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16633"/>
            <a:ext cx="154440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Kako </a:t>
            </a:r>
            <a:r>
              <a:rPr lang="hr-HR" dirty="0" err="1" smtClean="0"/>
              <a:t>kompostirati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b="1" dirty="0" smtClean="0"/>
              <a:t>1</a:t>
            </a:r>
            <a:r>
              <a:rPr lang="hr-HR" b="1" dirty="0" smtClean="0"/>
              <a:t>.</a:t>
            </a:r>
            <a:r>
              <a:rPr lang="hr-HR" dirty="0" smtClean="0"/>
              <a:t> Usitniti organski otpad kako bi se lakše razgradio</a:t>
            </a:r>
            <a:r>
              <a:rPr lang="hr-HR" dirty="0" smtClean="0"/>
              <a:t>;</a:t>
            </a:r>
            <a:r>
              <a:rPr lang="hr-HR" dirty="0" smtClean="0"/>
              <a:t> </a:t>
            </a:r>
          </a:p>
          <a:p>
            <a:r>
              <a:rPr lang="hr-HR" b="1" dirty="0" smtClean="0"/>
              <a:t>2.</a:t>
            </a:r>
            <a:r>
              <a:rPr lang="hr-HR" dirty="0" smtClean="0"/>
              <a:t> U približno jednakom omjeru </a:t>
            </a:r>
            <a:r>
              <a:rPr lang="hr-HR" dirty="0" err="1" smtClean="0"/>
              <a:t>pomješati</a:t>
            </a:r>
            <a:r>
              <a:rPr lang="hr-HR" dirty="0" smtClean="0"/>
              <a:t> organski otpad bogat dušikom (brže se razgrađuje i osigurava vlagu) i organski otpad bogat ugljikom (sporije se razgrađuje i osigurava prozračnost</a:t>
            </a:r>
            <a:r>
              <a:rPr lang="hr-HR" dirty="0" smtClean="0"/>
              <a:t>);</a:t>
            </a:r>
            <a:endParaRPr lang="hr-HR" dirty="0" smtClean="0"/>
          </a:p>
          <a:p>
            <a:r>
              <a:rPr lang="hr-HR" b="1" dirty="0" smtClean="0"/>
              <a:t>3.</a:t>
            </a:r>
            <a:r>
              <a:rPr lang="hr-HR" dirty="0" smtClean="0"/>
              <a:t> Materijal staviti na hrpu (na dno je poželjno staviti sloj granja radi prozračnosti) i zaštititi ju od prejakog sunca i oborina. To ćemo učiniti tankim slojem zemlje, slojem suhe trave, lišća, sijena, vrećama od jute ili kartonom. Ne pokrivati plastičnim vrećama</a:t>
            </a:r>
            <a:r>
              <a:rPr lang="hr-HR" dirty="0" smtClean="0"/>
              <a:t>;</a:t>
            </a:r>
            <a:endParaRPr lang="hr-HR" dirty="0" smtClean="0"/>
          </a:p>
          <a:p>
            <a:r>
              <a:rPr lang="hr-HR" b="1" dirty="0" smtClean="0"/>
              <a:t>4.</a:t>
            </a:r>
            <a:r>
              <a:rPr lang="hr-HR" dirty="0" smtClean="0"/>
              <a:t> Hrpu </a:t>
            </a:r>
            <a:r>
              <a:rPr lang="hr-HR" dirty="0" smtClean="0"/>
              <a:t>povremeno (bar jednom mjesečno) preokrenuti kako bi osigurali prozračivanje, jer zrak je neophodan za rast i razvoj organizama u kompostu i sprečava pojavu neugodnih </a:t>
            </a:r>
            <a:r>
              <a:rPr lang="hr-HR" dirty="0" err="1" smtClean="0"/>
              <a:t>mirisa.HRPU</a:t>
            </a:r>
            <a:r>
              <a:rPr lang="hr-HR" dirty="0" smtClean="0"/>
              <a:t> </a:t>
            </a:r>
            <a:r>
              <a:rPr lang="hr-HR" dirty="0" smtClean="0"/>
              <a:t>NIKADA NE SMIJEMO ZBIJATI</a:t>
            </a:r>
            <a:r>
              <a:rPr lang="hr-HR" dirty="0" smtClean="0"/>
              <a:t>;</a:t>
            </a:r>
            <a:endParaRPr lang="hr-HR" dirty="0" smtClean="0"/>
          </a:p>
          <a:p>
            <a:r>
              <a:rPr lang="hr-HR" b="1" dirty="0" smtClean="0"/>
              <a:t>5.</a:t>
            </a:r>
            <a:r>
              <a:rPr lang="hr-HR" dirty="0" smtClean="0"/>
              <a:t> Provjeriti vlažnost komposta - iz dubine hrpe uzeti šaku </a:t>
            </a:r>
            <a:r>
              <a:rPr lang="hr-HR" dirty="0" err="1" smtClean="0"/>
              <a:t>kompostnog</a:t>
            </a:r>
            <a:r>
              <a:rPr lang="hr-HR" dirty="0" smtClean="0"/>
              <a:t> materijala i lagano ga stisnuti. Ako iz šake curi tekućina, previše je vode. Ako se u </a:t>
            </a:r>
            <a:r>
              <a:rPr lang="hr-HR" dirty="0" err="1" smtClean="0"/>
              <a:t>stisnutnoj</a:t>
            </a:r>
            <a:r>
              <a:rPr lang="hr-HR" dirty="0" smtClean="0"/>
              <a:t> šaci ne osjeća vlažnost, voda nedostaje. Kada materijal u šaci ostaje zbijen u grudi, vlažnost je primjerena. Možda će u ljetnim mjesecima kompost trebati povremeno vlažiti, a zimi ga zaštititi od prevelike vlage</a:t>
            </a:r>
            <a:r>
              <a:rPr lang="hr-HR" dirty="0" smtClean="0"/>
              <a:t>;</a:t>
            </a:r>
            <a:r>
              <a:rPr lang="hr-HR" dirty="0" smtClean="0"/>
              <a:t> </a:t>
            </a:r>
          </a:p>
          <a:p>
            <a:r>
              <a:rPr lang="hr-HR" b="1" dirty="0" smtClean="0"/>
              <a:t>6.</a:t>
            </a:r>
            <a:r>
              <a:rPr lang="hr-HR" dirty="0" smtClean="0"/>
              <a:t> Nakon 9-12 mjeseci, kad kompost postane rastresit, tamne boje i poprimi  specifičan miris “šumske zemlje” umiješajmo ga u zemlju svog vrtnog ili kućnog bilja.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Važno!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Materijal za </a:t>
            </a:r>
            <a:r>
              <a:rPr lang="hr-HR" dirty="0" err="1" smtClean="0"/>
              <a:t>kompostiranje</a:t>
            </a:r>
            <a:r>
              <a:rPr lang="hr-HR" dirty="0" smtClean="0"/>
              <a:t> nikad ne stavljamo u rupu u tlu, jer će zbog nedostatka kisika doći do truljenja i neugodnog mirisa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err="1" smtClean="0"/>
              <a:t>Kompostište</a:t>
            </a:r>
            <a:r>
              <a:rPr lang="hr-HR" dirty="0" smtClean="0"/>
              <a:t> ne smještamo na kamenu, betonu ili neku drugu nepropusnu podlogu. </a:t>
            </a:r>
          </a:p>
          <a:p>
            <a:r>
              <a:rPr lang="hr-HR" dirty="0" err="1" smtClean="0"/>
              <a:t>Kompostna</a:t>
            </a:r>
            <a:r>
              <a:rPr lang="hr-HR" dirty="0" smtClean="0"/>
              <a:t> hrpa mora biti u izravnom dodiru s tlom kako bi mikroorganizmi iz tla imali nesmetan pristup </a:t>
            </a:r>
            <a:r>
              <a:rPr lang="hr-HR" dirty="0" err="1" smtClean="0"/>
              <a:t>kompostištu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Pokošenu travu na hrpu stavljamo u vrlo tankom sloju zbog opasnosti od truljenja. Pokošenu travu prethodno ostavimo da se prosuši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Organski otpad usitnimo i </a:t>
            </a:r>
            <a:r>
              <a:rPr lang="hr-HR" dirty="0" err="1" smtClean="0"/>
              <a:t>mješamo</a:t>
            </a:r>
            <a:r>
              <a:rPr lang="hr-HR" dirty="0" smtClean="0"/>
              <a:t>, a svaki odloženi sloj možemo posuti vrtnom zemljom ili gotovim kompostom. To će pospješiti proces razgradnje </a:t>
            </a:r>
            <a:r>
              <a:rPr lang="hr-HR" dirty="0" err="1" smtClean="0"/>
              <a:t>kompostnog</a:t>
            </a:r>
            <a:r>
              <a:rPr lang="hr-HR" dirty="0" smtClean="0"/>
              <a:t> materijala.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Problemi i rješenja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hr-HR" dirty="0" smtClean="0"/>
              <a:t>MOJA </a:t>
            </a:r>
            <a:r>
              <a:rPr lang="hr-HR" dirty="0" smtClean="0"/>
              <a:t>KOMPOSTNA HRPA SMRDI!</a:t>
            </a:r>
          </a:p>
          <a:p>
            <a:r>
              <a:rPr lang="hr-HR" dirty="0" smtClean="0"/>
              <a:t>Nedostaje kisika ili ima previše dušika. Preokrenite hrpu kako biste</a:t>
            </a:r>
          </a:p>
          <a:p>
            <a:r>
              <a:rPr lang="hr-HR" dirty="0" smtClean="0"/>
              <a:t>omogućili prozračivanje i dodajte suhog materijala da upije vlagu</a:t>
            </a:r>
          </a:p>
          <a:p>
            <a:r>
              <a:rPr lang="hr-HR" dirty="0" smtClean="0"/>
              <a:t>(</a:t>
            </a:r>
            <a:r>
              <a:rPr lang="hr-HR" dirty="0" err="1" smtClean="0"/>
              <a:t>npr</a:t>
            </a:r>
            <a:r>
              <a:rPr lang="hr-HR" dirty="0" smtClean="0"/>
              <a:t>. grančice, suho lišće</a:t>
            </a:r>
            <a:r>
              <a:rPr lang="hr-HR" dirty="0" smtClean="0"/>
              <a:t>)</a:t>
            </a:r>
          </a:p>
          <a:p>
            <a:endParaRPr lang="hr-HR" dirty="0" smtClean="0"/>
          </a:p>
          <a:p>
            <a:r>
              <a:rPr lang="hr-HR" dirty="0" smtClean="0"/>
              <a:t>MOJ OTPAD SE NE RAZGRAĐUJE / NIŠTA SE NE DOGAĐA!</a:t>
            </a:r>
          </a:p>
          <a:p>
            <a:r>
              <a:rPr lang="hr-HR" dirty="0" smtClean="0"/>
              <a:t>Strpljenja molim! Za proizvodnju zrelog komposta potrebno je</a:t>
            </a:r>
          </a:p>
          <a:p>
            <a:r>
              <a:rPr lang="hr-HR" dirty="0" smtClean="0"/>
              <a:t>otprilike godina dana. Za hladnog vremena živi organizmi (bakterije)</a:t>
            </a:r>
          </a:p>
          <a:p>
            <a:r>
              <a:rPr lang="hr-HR" dirty="0" smtClean="0"/>
              <a:t>su manje aktivni</a:t>
            </a:r>
            <a:r>
              <a:rPr lang="hr-HR" dirty="0" smtClean="0"/>
              <a:t>.</a:t>
            </a:r>
            <a:r>
              <a:rPr lang="hr-HR" dirty="0" smtClean="0"/>
              <a:t> 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HRPA JE PRESUHA!</a:t>
            </a:r>
          </a:p>
          <a:p>
            <a:r>
              <a:rPr lang="hr-HR" dirty="0" smtClean="0"/>
              <a:t>Pošpricajte hrpu vodom no, pazite da ne pretjerate. Prevelike količine</a:t>
            </a:r>
          </a:p>
          <a:p>
            <a:r>
              <a:rPr lang="hr-HR" dirty="0" smtClean="0"/>
              <a:t>vode zatvorit će zračne prolaze te dovesti do ugibanja organizama</a:t>
            </a:r>
          </a:p>
          <a:p>
            <a:r>
              <a:rPr lang="hr-HR" dirty="0" smtClean="0"/>
              <a:t>kojima je potreban zrak, čime ćete zatvoriti proces </a:t>
            </a:r>
            <a:r>
              <a:rPr lang="hr-HR" dirty="0" err="1" smtClean="0"/>
              <a:t>kompostiranja</a:t>
            </a:r>
            <a:r>
              <a:rPr lang="hr-HR" dirty="0" smtClean="0"/>
              <a:t>.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HRPA </a:t>
            </a:r>
            <a:r>
              <a:rPr lang="hr-HR" dirty="0" smtClean="0"/>
              <a:t>JE PREVLAŽNA</a:t>
            </a:r>
            <a:r>
              <a:rPr lang="hr-HR" dirty="0" smtClean="0"/>
              <a:t>!</a:t>
            </a:r>
            <a:endParaRPr lang="hr-HR" dirty="0" smtClean="0"/>
          </a:p>
          <a:p>
            <a:r>
              <a:rPr lang="hr-HR" dirty="0" smtClean="0"/>
              <a:t>Preokrenite hrpu i dodajte materijal koji će upiti suvišnu vlagu (</a:t>
            </a:r>
            <a:r>
              <a:rPr lang="hr-HR" dirty="0" err="1" smtClean="0"/>
              <a:t>npr</a:t>
            </a:r>
            <a:r>
              <a:rPr lang="hr-HR" dirty="0" smtClean="0"/>
              <a:t>.</a:t>
            </a:r>
          </a:p>
          <a:p>
            <a:r>
              <a:rPr lang="hr-HR" dirty="0" smtClean="0"/>
              <a:t>piljevina, suho lišće</a:t>
            </a:r>
            <a:r>
              <a:rPr lang="hr-HR" dirty="0" smtClean="0"/>
              <a:t>)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MOJA </a:t>
            </a:r>
            <a:r>
              <a:rPr lang="hr-HR" dirty="0" smtClean="0"/>
              <a:t>HRPA PRIVLAČI KUKCE!</a:t>
            </a:r>
          </a:p>
          <a:p>
            <a:r>
              <a:rPr lang="hr-HR" dirty="0" smtClean="0"/>
              <a:t>Kukci imaju važnu ulogu u </a:t>
            </a:r>
            <a:r>
              <a:rPr lang="hr-HR" dirty="0" err="1" smtClean="0"/>
              <a:t>kompostiranju</a:t>
            </a:r>
            <a:r>
              <a:rPr lang="hr-HR" dirty="0" smtClean="0"/>
              <a:t>. No, ukoliko se pojačano</a:t>
            </a:r>
          </a:p>
          <a:p>
            <a:r>
              <a:rPr lang="hr-HR" dirty="0" smtClean="0"/>
              <a:t>skupljaju muhe, možda u hrpi ima mesnih otpadaka koje treba</a:t>
            </a:r>
          </a:p>
          <a:p>
            <a:r>
              <a:rPr lang="hr-HR" dirty="0" smtClean="0"/>
              <a:t>izbjegavati! Također, preporučljivo je otpatke povrća i voća prekriti</a:t>
            </a:r>
          </a:p>
          <a:p>
            <a:r>
              <a:rPr lang="hr-HR" dirty="0" smtClean="0"/>
              <a:t>tankim slojem zemlje ili lišća.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708</Words>
  <Application>Microsoft Office PowerPoint</Application>
  <PresentationFormat>Prikaz na zaslonu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Vrh</vt:lpstr>
      <vt:lpstr>Kompostiranje</vt:lpstr>
      <vt:lpstr>Kompostiranje</vt:lpstr>
      <vt:lpstr>Zašto kompostirati?</vt:lpstr>
      <vt:lpstr>Proces kompostiranja</vt:lpstr>
      <vt:lpstr>Gdje kompostirati?</vt:lpstr>
      <vt:lpstr>Što kompostirati?</vt:lpstr>
      <vt:lpstr>Kako kompostirati?</vt:lpstr>
      <vt:lpstr>Važno!</vt:lpstr>
      <vt:lpstr>Problemi i rješenja</vt:lpstr>
      <vt:lpstr>Kraj prezentacije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Kompostiranje</dc:title>
  <dc:creator>ucenik222</dc:creator>
  <cp:lastModifiedBy>ucenik222</cp:lastModifiedBy>
  <cp:revision>2</cp:revision>
  <dcterms:created xsi:type="dcterms:W3CDTF">2014-10-22T10:35:49Z</dcterms:created>
  <dcterms:modified xsi:type="dcterms:W3CDTF">2014-10-22T10:53:37Z</dcterms:modified>
</cp:coreProperties>
</file>